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99" r:id="rId4"/>
    <p:sldId id="275" r:id="rId5"/>
    <p:sldId id="291" r:id="rId6"/>
    <p:sldId id="293" r:id="rId7"/>
    <p:sldId id="303" r:id="rId8"/>
    <p:sldId id="295" r:id="rId9"/>
    <p:sldId id="304" r:id="rId10"/>
    <p:sldId id="301" r:id="rId11"/>
    <p:sldId id="296" r:id="rId12"/>
    <p:sldId id="298" r:id="rId13"/>
    <p:sldId id="30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6" autoAdjust="0"/>
  </p:normalViewPr>
  <p:slideViewPr>
    <p:cSldViewPr>
      <p:cViewPr varScale="1">
        <p:scale>
          <a:sx n="79" d="100"/>
          <a:sy n="79" d="100"/>
        </p:scale>
        <p:origin x="149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667EE-F056-4AEA-9E79-4216B42769BA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A552E-22C9-48CC-9B0F-E2207276A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3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A552E-22C9-48CC-9B0F-E2207276AC7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8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A552E-22C9-48CC-9B0F-E2207276AC7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88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A552E-22C9-48CC-9B0F-E2207276AC7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35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A552E-22C9-48CC-9B0F-E2207276AC7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88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A552E-22C9-48CC-9B0F-E2207276AC7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88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A552E-22C9-48CC-9B0F-E2207276AC7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8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6512" y="6330516"/>
            <a:ext cx="9144000" cy="527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202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026" name="Picture 2" descr="Академия Государственной Противопожарной Службы МЧС Росс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150" y="63891"/>
            <a:ext cx="1564909" cy="156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629" y="4437112"/>
            <a:ext cx="9144000" cy="1054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овета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ученых и специалистов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технических наук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 внутренней  службы                                     	                  Р.В. Халиков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1656184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молодых ученых и специалистов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2024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планы на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1044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72528" y="6357958"/>
            <a:ext cx="571472" cy="500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Академия Государственной Противопожарной Службы МЧС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81" y="87816"/>
            <a:ext cx="781653" cy="78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50962" y="17378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 «ЛУЧШИЙ МОЛОДОЙ УЧЕНЫЙ»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12572" t="13086" r="62571" b="7180"/>
          <a:stretch/>
        </p:blipFill>
        <p:spPr>
          <a:xfrm>
            <a:off x="107504" y="1109435"/>
            <a:ext cx="4630788" cy="574856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451241" y="1537559"/>
            <a:ext cx="4572000" cy="9426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положения</a:t>
            </a:r>
            <a:endParaRPr lang="ru-RU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конкурсе «Лучший молодой ученый Академии»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73629" y="2494682"/>
            <a:ext cx="5004048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I. Общие положения</a:t>
            </a:r>
            <a:endParaRPr lang="ru-RU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55233" y="2945861"/>
            <a:ext cx="5004048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II. Порядок проведения конкурса</a:t>
            </a:r>
            <a:endParaRPr lang="ru-RU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35217" y="3610589"/>
            <a:ext cx="5004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Раздел 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Требования к конкурсной комиссии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64479" y="4213684"/>
            <a:ext cx="4769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№1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участника конкурса «Лучший молодой ученый Академии»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73629" y="4964407"/>
            <a:ext cx="4852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№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Рейтинговая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оценки научной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активности 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достижений молодых ученых</a:t>
            </a:r>
          </a:p>
        </p:txBody>
      </p:sp>
    </p:spTree>
    <p:extLst>
      <p:ext uri="{BB962C8B-B14F-4D97-AF65-F5344CB8AC3E}">
        <p14:creationId xmlns:p14="http://schemas.microsoft.com/office/powerpoint/2010/main" val="9492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72528" y="6357958"/>
            <a:ext cx="571472" cy="500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8702" y="764704"/>
            <a:ext cx="9152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Категория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«Лучший молодой ученый Академии» среди постоянного состава Академии 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докторантов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22" y="2641811"/>
            <a:ext cx="8716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Адъюнкт факультета подготовки научно-педагогических кадров, старший лейтенант внутренней службы</a:t>
            </a:r>
          </a:p>
          <a:p>
            <a:pPr algn="ctr"/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Комаревцев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Никита Васильевич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3" y="2241701"/>
            <a:ext cx="8851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Категория «Лучший молодой ученый Академии» среди адъюнктов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408" y="4493974"/>
            <a:ext cx="8939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Курсант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курса факультета пожарной 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техносферной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безопасности, сержант внутренней службы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Сидоренков Егор Викторович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2801" y="3717032"/>
            <a:ext cx="7909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Категория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«Лучший молодой ученый Академии» среди курсантов (студентов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2" descr="Академия Государственной Противопожарной Службы МЧС Росс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81" y="87816"/>
            <a:ext cx="781653" cy="78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 «ЛУЧШИЙ МОЛОДОЙ УЧЕНЫЙ»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9110" y="1340768"/>
            <a:ext cx="8232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Доцент кафедры пожарной техники, майор внутренней службы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Гусев Иван Александрович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9" y="76823"/>
            <a:ext cx="9144000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РАБОТЫ</a:t>
            </a:r>
            <a:endParaRPr lang="ru-RU" sz="12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Совета молодых ученых 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специалистов Академии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ГПС МЧС России на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528" y="6357958"/>
            <a:ext cx="571472" cy="500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061283"/>
              </p:ext>
            </p:extLst>
          </p:nvPr>
        </p:nvGraphicFramePr>
        <p:xfrm>
          <a:off x="179513" y="786184"/>
          <a:ext cx="8784975" cy="5195428"/>
        </p:xfrm>
        <a:graphic>
          <a:graphicData uri="http://schemas.openxmlformats.org/drawingml/2006/table">
            <a:tbl>
              <a:tblPr firstRow="1" firstCol="1" bandRow="1"/>
              <a:tblGrid>
                <a:gridCol w="487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89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9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информационных сообщений о деятельности совета на сайте Академии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9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факультетом научно-педагогических кадров по вопросам совершенствования научной деятельности молодых ученых Академии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9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Советом ветеранов Академии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9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молодых ученых и специалистов Академии об отечественных и зарубежных конференциях, грантах и конкурсах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9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контактов с советами молодых ученых и специалистов других </a:t>
                      </a:r>
                      <a:b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ООВО, научно-исследовательских учреждений и организаций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29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публикаций в СМИ о мероприятиях и достижениях молодых ученых и специалистов Академии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29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Организационная работа по участию курсантов и студентов в конкурсе «Твой ход»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44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заседаний совета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 раза в квартал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29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-й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научно-практической конференции молодых ученых и специалистов «Проблемы </a:t>
                      </a: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техносферной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безопасности-202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50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участия молодых ученых и специалистов Академии во Всероссийском молодежном образовательном форуме «Территория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смыслов»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(август)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29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проектной школы Академии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29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организационных</a:t>
                      </a:r>
                      <a:r>
                        <a:rPr lang="ru-RU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по участию в </a:t>
                      </a:r>
                      <a:r>
                        <a:rPr lang="ru-RU" sz="12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грантовых</a:t>
                      </a:r>
                      <a:r>
                        <a:rPr lang="ru-RU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конкурсах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29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конкурса «Лучший молодой ученый»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Октябрь-декабрь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29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работы совета за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29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Рассмотрение проекта плана работы совета на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6299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отчета о работе совета за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год, доклад на Ученом совете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Январь-февраль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78" marR="50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0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6512" y="6330516"/>
            <a:ext cx="9144000" cy="527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202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026" name="Picture 2" descr="Академия Государственной Противопожарной Службы МЧС Росс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150" y="63891"/>
            <a:ext cx="1564909" cy="156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629" y="4437112"/>
            <a:ext cx="9144000" cy="1054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овета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ученых и специалистов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технических наук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 внутренней  службы                                     	                  Р.В. Халиков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1656184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молодых ученых и специалистов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2024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планы на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0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656508" y="6357958"/>
            <a:ext cx="571472" cy="500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Академия Государственной Противопожарной Службы МЧС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81" y="87816"/>
            <a:ext cx="781653" cy="78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26300" y="127591"/>
            <a:ext cx="9468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УЧАСТИЕ В НАУЧНО-ПРАКТИЧЕСКИХ КОНФЕРЕНЦИЯХ, ПРОВОДИМЫХ ВУЗАМИ И НАУЧНЫМИ ОРГАНИЗАЦИЯМИ СТРАНЫ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58127" y="799544"/>
            <a:ext cx="4226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 конференции Системы Безопасности - 2024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807" y="773922"/>
            <a:ext cx="4746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конференции молодых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 в рамках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салона </a:t>
            </a:r>
            <a:r>
              <a:rPr lang="ru-RU" sz="1600" dirty="0" smtClean="0"/>
              <a:t>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Безопасность 2024»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912557"/>
            <a:ext cx="48852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научно-практической конференции «сжиженный природный газ: проблемы и перспективы» РГУ им. Губкина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AutoShape 2" descr="blob:https://web.whatsapp.com/7d061dcc-a714-4315-850f-787f9d3a8a9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7d061dcc-a714-4315-850f-787f9d3a8a9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blob:https://web.whatsapp.com/13713640-e9e9-459b-bf24-ef710022165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Совет молодых ученых\ИТОГ 2024\Мероприятия\КБ конференция\P5310770_820_8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12" y="1592219"/>
            <a:ext cx="3554740" cy="23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Совет молодых ученых\ИТОГ 2024\Мероприятия\Конференции в Академии\DSC_6937_820_8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60" y="1653682"/>
            <a:ext cx="3570524" cy="237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Совет молодых ученых\ИТОГ 2024\Мероприятия\Конференции в Академии\DSC_2588_820_8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43" y="4266333"/>
            <a:ext cx="3476793" cy="231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R.Halikov\Downloads\IMG_438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7" y="4651221"/>
            <a:ext cx="4686506" cy="216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656508" y="6357958"/>
            <a:ext cx="571472" cy="500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Академия Государственной Противопожарной Службы МЧС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81" y="87816"/>
            <a:ext cx="781653" cy="78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7253" y="87816"/>
            <a:ext cx="7868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МЕРОПРИЯТИЯХ, ПРОВОДИМЫХ ВУЗАМИ И НАУЧНЫМИ ОРГАНИЗАЦИЯМИ СТРАНЫ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blob:https://web.whatsapp.com/7d061dcc-a714-4315-850f-787f9d3a8a9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7d061dcc-a714-4315-850f-787f9d3a8a9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blob:https://web.whatsapp.com/13713640-e9e9-459b-bf24-ef710022165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4867" y="1872920"/>
            <a:ext cx="4467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Адъюнкты Академии приняли участие в работе Международного форума «ЦИФРОПОЛ-2024»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blob:https://web.whatsapp.com/a3b158ba-ffd0-4171-a36b-b7264eb32277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65547" y="795702"/>
            <a:ext cx="4427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научно-техническая конференция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«Безопасность, эффективность и экономика атомной энергетики» АО «Концерн Росэнергоатом» и АО ОКБ «ГИДРОПРЕСС».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Совет молодых ученых\ИТОГ 2024\Мероприятия\Цифропол\IMG_082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636912"/>
            <a:ext cx="3724179" cy="24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R.Halikov\Downloads\7S49Ro3h3H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547" y="1863465"/>
            <a:ext cx="4133499" cy="23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R.Halikov\Downloads\xr3FuxHiu0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76" y="4160206"/>
            <a:ext cx="46085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8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78533" y="6453336"/>
            <a:ext cx="571472" cy="500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Академия Государственной Противопожарной Службы МЧС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81" y="87816"/>
            <a:ext cx="781653" cy="78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180529" y="-92858"/>
            <a:ext cx="86565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IV Конгресса молодых ученых «Сириус»</a:t>
            </a:r>
          </a:p>
        </p:txBody>
      </p:sp>
      <p:pic>
        <p:nvPicPr>
          <p:cNvPr id="3074" name="Picture 2" descr="C:\Users\R.Halikov\Downloads\IMG_6335 (1)_820_8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0142"/>
            <a:ext cx="3905250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.Halikov\Downloads\IMG_6339 (1)_820_8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39" y="1050142"/>
            <a:ext cx="3991094" cy="266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.Halikov\Downloads\IMG_6307 (1)_820_8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939" y="3959534"/>
            <a:ext cx="4096047" cy="273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56507" y="6437056"/>
            <a:ext cx="571472" cy="500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Академия Государственной Противопожарной Службы МЧС Росс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81" y="87816"/>
            <a:ext cx="781653" cy="78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0176" y="0"/>
            <a:ext cx="81212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МЕЖВУЗОВСКИХ СОВЕЩАНИЙ СОВЕТОВ МОЛОДЫХ УЧЕНЫХ В ОЧНОМ И ДИСТАНЦИОННОМ ФОРМАТЕ  И ВЗАИМОДЕЙСТВИЕ С ПОЛНОМОЧНЫМ ПРЕСТАВИТЕЛЬСТВОМ РЕСПУБЛИКИ БАШКОРТОСТАН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Совет молодых ученых\ИТОГ 2024\Мероприятия\Межвузовское заседание\photo1719486536 (4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8" y="1204619"/>
            <a:ext cx="3880698" cy="258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Совет молодых ученых\ИТОГ 2024\Мероприятия\Межвузовское заседание\photo1719486536 (3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56" y="3989958"/>
            <a:ext cx="3936873" cy="26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32025"/>
            <a:ext cx="3611893" cy="27089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2"/>
          <a:stretch/>
        </p:blipFill>
        <p:spPr>
          <a:xfrm>
            <a:off x="5364088" y="1187090"/>
            <a:ext cx="2537670" cy="280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72528" y="6532298"/>
            <a:ext cx="571472" cy="3257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7792" y="119534"/>
            <a:ext cx="8113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СОГЛАСОВАНИЕ ПРОЕКТА ПОЛОЖЕНИЯ ГРАНТОВОГО КОНКУРСА МОЛОДЫХ УЧЕНЫХ МЧС РОССИИ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4" name="Picture 2" descr="Академия Государственной Противопожарной Службы МЧС Росс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81" y="87816"/>
            <a:ext cx="781653" cy="78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508"/>
            <a:ext cx="4406931" cy="495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06931" y="1700808"/>
            <a:ext cx="4475334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положения	о проведении грантового конкурса научно-технических проектов молодых ученых и специалистов МЧС России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22054" y="3157426"/>
            <a:ext cx="2245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Общие положения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3703558"/>
            <a:ext cx="3436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Порядок представления работ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03959" y="4221088"/>
            <a:ext cx="409118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/>
                <a:ea typeface="Times New Roman"/>
              </a:rPr>
              <a:t>3. </a:t>
            </a:r>
            <a:r>
              <a:rPr lang="ru-RU" dirty="0">
                <a:latin typeface="Times New Roman"/>
                <a:ea typeface="Times New Roman"/>
              </a:rPr>
              <a:t>Порядок и сроки рассмотрения работ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60476" y="4941168"/>
            <a:ext cx="2523576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4. Отчетные </a:t>
            </a:r>
            <a:r>
              <a:rPr lang="ru-RU" dirty="0">
                <a:latin typeface="Times New Roman"/>
                <a:ea typeface="Times New Roman"/>
              </a:rPr>
              <a:t>документы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96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72528" y="6532298"/>
            <a:ext cx="571472" cy="3257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7792" y="119534"/>
            <a:ext cx="8113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БАЗЫ НАУЧНЫХ ИССЛЕДОВАНИЙ МОЛОДЫХ УЧЕНЫХ МЧС РОССИИ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4" name="Picture 2" descr="Академия Государственной Противопожарной Службы МЧС Росс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81" y="87816"/>
            <a:ext cx="781653" cy="78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Совет молодых ученых\ИТОГ 2024\Мероприятия\База данны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" y="1052736"/>
            <a:ext cx="897928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1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72528" y="6357958"/>
            <a:ext cx="571472" cy="500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Академия Государственной Противопожарной Службы МЧС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81" y="87816"/>
            <a:ext cx="781653" cy="78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0588" y="20090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жилищной комиссии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Академии для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получения выплат молодыми учеными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88" y="1703844"/>
            <a:ext cx="88287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250505"/>
                </a:solidFill>
                <a:latin typeface="Roboto"/>
              </a:rPr>
              <a:t>21 марта 2024 </a:t>
            </a:r>
            <a:r>
              <a:rPr lang="ru-RU" dirty="0" smtClean="0">
                <a:solidFill>
                  <a:srgbClr val="250505"/>
                </a:solidFill>
                <a:latin typeface="Roboto"/>
              </a:rPr>
              <a:t>На </a:t>
            </a:r>
            <a:r>
              <a:rPr lang="ru-RU" dirty="0">
                <a:solidFill>
                  <a:srgbClr val="250505"/>
                </a:solidFill>
                <a:latin typeface="Roboto"/>
              </a:rPr>
              <a:t>основании правил предоставления молодым ученым социальных выплат на приобретение жилых помещений в рамках реализации мероприятий по обеспечению жильем молодых ученых решением жилищной комиссии </a:t>
            </a:r>
            <a:r>
              <a:rPr lang="ru-RU" dirty="0" err="1">
                <a:solidFill>
                  <a:srgbClr val="250505"/>
                </a:solidFill>
                <a:latin typeface="Roboto"/>
              </a:rPr>
              <a:t>Минобрнауки</a:t>
            </a:r>
            <a:r>
              <a:rPr lang="ru-RU" dirty="0">
                <a:solidFill>
                  <a:srgbClr val="250505"/>
                </a:solidFill>
                <a:latin typeface="Roboto"/>
              </a:rPr>
              <a:t> России </a:t>
            </a:r>
            <a:r>
              <a:rPr lang="ru-RU" b="1" dirty="0">
                <a:solidFill>
                  <a:srgbClr val="250505"/>
                </a:solidFill>
                <a:latin typeface="Roboto"/>
              </a:rPr>
              <a:t>начальнику кафедры пожарной техники </a:t>
            </a:r>
            <a:r>
              <a:rPr lang="ru-RU" b="1" dirty="0" smtClean="0">
                <a:solidFill>
                  <a:srgbClr val="250505"/>
                </a:solidFill>
                <a:latin typeface="Roboto"/>
              </a:rPr>
              <a:t>Двоенко Олегу Викторовичу </a:t>
            </a:r>
            <a:r>
              <a:rPr lang="ru-RU" dirty="0" smtClean="0">
                <a:solidFill>
                  <a:srgbClr val="250505"/>
                </a:solidFill>
                <a:latin typeface="Roboto"/>
              </a:rPr>
              <a:t>вручен</a:t>
            </a:r>
            <a:r>
              <a:rPr lang="ru-RU" dirty="0">
                <a:solidFill>
                  <a:srgbClr val="250505"/>
                </a:solidFill>
                <a:latin typeface="Roboto"/>
              </a:rPr>
              <a:t> государственный жилищный сертификат.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933056"/>
            <a:ext cx="8867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250505"/>
                </a:solidFill>
                <a:latin typeface="Roboto"/>
              </a:rPr>
              <a:t>В текущем году организована подача  </a:t>
            </a:r>
            <a:r>
              <a:rPr lang="ru-RU" b="1" dirty="0" smtClean="0">
                <a:solidFill>
                  <a:srgbClr val="250505"/>
                </a:solidFill>
                <a:latin typeface="Roboto"/>
              </a:rPr>
              <a:t>4 заявок</a:t>
            </a:r>
            <a:r>
              <a:rPr lang="ru-RU" dirty="0" smtClean="0">
                <a:solidFill>
                  <a:srgbClr val="250505"/>
                </a:solidFill>
                <a:latin typeface="Roboto"/>
              </a:rPr>
              <a:t> от молодых ученых Академии на участие в данной программе.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164" y="1196752"/>
            <a:ext cx="8867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50505"/>
                </a:solidFill>
                <a:latin typeface="Roboto"/>
              </a:rPr>
              <a:t>2023 год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387" y="3429000"/>
            <a:ext cx="8867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50505"/>
                </a:solidFill>
                <a:latin typeface="Roboto"/>
              </a:rPr>
              <a:t>2024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14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72528" y="6357958"/>
            <a:ext cx="571472" cy="500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14" name="Picture 2" descr="Академия Государственной Противопожарной Службы МЧС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81" y="87816"/>
            <a:ext cx="781653" cy="78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105273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ВЗАИМОДЕЙСТВИЯ С ОРГАНАМИ ГОСУДАРСТВЕННОЙ ВЛАСТИ В ОБЛАСТИ НАУКИ И ВЫСШЕГО ОБРАЗОВАНИЯ</a:t>
            </a:r>
          </a:p>
          <a:p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76772"/>
            <a:ext cx="867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Министерство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науки и высшего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образования;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Координационный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совет по делам молодежи в научной и образовательной сферах Совета при Президенте Российской Федерации по науке 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образованию.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18" y="3421923"/>
            <a:ext cx="3803915" cy="28529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12" y="3068960"/>
            <a:ext cx="537659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4443</TotalTime>
  <Words>730</Words>
  <Application>Microsoft Office PowerPoint</Application>
  <PresentationFormat>Экран (4:3)</PresentationFormat>
  <Paragraphs>135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Roboto</vt:lpstr>
      <vt:lpstr>Times New Roman</vt:lpstr>
      <vt:lpstr>Тема Office</vt:lpstr>
      <vt:lpstr>Анализ результатов работы  Совета молодых ученых и специалистов  за 2024 год и планы на 2025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результатов работы  Совета молодых ученых и специалистов  за 2024 год и планы на 2025 год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 деятельности совета молодых ученых и специалистов за 2021 год</dc:title>
  <dc:creator>Артем</dc:creator>
  <cp:lastModifiedBy>Ринат Халиков</cp:lastModifiedBy>
  <cp:revision>433</cp:revision>
  <dcterms:created xsi:type="dcterms:W3CDTF">2015-11-30T10:40:22Z</dcterms:created>
  <dcterms:modified xsi:type="dcterms:W3CDTF">2025-07-23T09:01:15Z</dcterms:modified>
</cp:coreProperties>
</file>